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</p:sldMasterIdLst>
  <p:notesMasterIdLst>
    <p:notesMasterId r:id="rId6"/>
  </p:notesMasterIdLst>
  <p:sldIdLst>
    <p:sldId id="256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30762" autoAdjust="0"/>
  </p:normalViewPr>
  <p:slideViewPr>
    <p:cSldViewPr>
      <p:cViewPr varScale="1">
        <p:scale>
          <a:sx n="72" d="100"/>
          <a:sy n="72" d="100"/>
        </p:scale>
        <p:origin x="135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D5D77-B9F2-4108-AC6D-823E7AE72829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3E59A-571A-4889-81C5-AB243F1CCCA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19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34572" y="2954215"/>
            <a:ext cx="5788856" cy="5856410"/>
          </a:xfrm>
        </p:spPr>
        <p:txBody>
          <a:bodyPr>
            <a:normAutofit/>
          </a:bodyPr>
          <a:lstStyle/>
          <a:p>
            <a:pPr>
              <a:spcAft>
                <a:spcPts val="300"/>
              </a:spcAft>
            </a:pPr>
            <a:endParaRPr lang="en-US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</p:spTree>
    <p:extLst>
      <p:ext uri="{BB962C8B-B14F-4D97-AF65-F5344CB8AC3E}">
        <p14:creationId xmlns:p14="http://schemas.microsoft.com/office/powerpoint/2010/main" val="1880947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7/21/2021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949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7/21/2021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420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7/21/2021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631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7/21/2021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493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7/21/2021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855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7/21/2021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849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7/21/2021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566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7/21/2021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17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7/21/2021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8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7/21/2021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500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7/21/2021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596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7/21/2021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925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microsoft.com/office/2007/relationships/hdphoto" Target="../media/hdphoto1.wdp"/><Relationship Id="rId26" Type="http://schemas.openxmlformats.org/officeDocument/2006/relationships/image" Target="../media/image22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hyperlink" Target="https://t.me/store_lovely15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1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28" Type="http://schemas.openxmlformats.org/officeDocument/2006/relationships/image" Target="../media/image24.pn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19.png"/><Relationship Id="rId27" Type="http://schemas.openxmlformats.org/officeDocument/2006/relationships/image" Target="../media/image23.png"/><Relationship Id="rId30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0" y="0"/>
            <a:ext cx="923544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60000"/>
                </a:schemeClr>
              </a:gs>
              <a:gs pos="100000">
                <a:schemeClr val="tx1">
                  <a:lumMod val="95000"/>
                  <a:lumOff val="5000"/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prstClr val="white"/>
              </a:solidFill>
            </a:endParaRPr>
          </a:p>
        </p:txBody>
      </p:sp>
      <p:pic>
        <p:nvPicPr>
          <p:cNvPr id="23" name="Imagen 22" descr="Un grupo de folletos sobre una superficie de color negro&#10;&#10;Descripción generada automáticamente con confianza baja">
            <a:extLst>
              <a:ext uri="{FF2B5EF4-FFF2-40B4-BE49-F238E27FC236}">
                <a16:creationId xmlns:a16="http://schemas.microsoft.com/office/drawing/2014/main" id="{A664922A-E0D3-4384-8906-7649E6820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786" y="1166102"/>
            <a:ext cx="2460390" cy="24603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 useBgFill="1">
        <p:nvSpPr>
          <p:cNvPr id="7" name="Freeform 4"/>
          <p:cNvSpPr>
            <a:spLocks/>
          </p:cNvSpPr>
          <p:nvPr/>
        </p:nvSpPr>
        <p:spPr bwMode="auto">
          <a:xfrm>
            <a:off x="1244305" y="4238518"/>
            <a:ext cx="1047750" cy="1268523"/>
          </a:xfrm>
          <a:custGeom>
            <a:avLst/>
            <a:gdLst/>
            <a:ahLst/>
            <a:cxnLst>
              <a:cxn ang="0">
                <a:pos x="637" y="404"/>
              </a:cxn>
              <a:cxn ang="0">
                <a:pos x="660" y="362"/>
              </a:cxn>
              <a:cxn ang="0">
                <a:pos x="660" y="317"/>
              </a:cxn>
              <a:cxn ang="0">
                <a:pos x="660" y="237"/>
              </a:cxn>
              <a:cxn ang="0">
                <a:pos x="653" y="192"/>
              </a:cxn>
              <a:cxn ang="0">
                <a:pos x="634" y="148"/>
              </a:cxn>
              <a:cxn ang="0">
                <a:pos x="599" y="96"/>
              </a:cxn>
              <a:cxn ang="0">
                <a:pos x="567" y="55"/>
              </a:cxn>
              <a:cxn ang="0">
                <a:pos x="525" y="23"/>
              </a:cxn>
              <a:cxn ang="0">
                <a:pos x="391" y="0"/>
              </a:cxn>
              <a:cxn ang="0">
                <a:pos x="288" y="0"/>
              </a:cxn>
              <a:cxn ang="0">
                <a:pos x="189" y="20"/>
              </a:cxn>
              <a:cxn ang="0">
                <a:pos x="84" y="71"/>
              </a:cxn>
              <a:cxn ang="0">
                <a:pos x="26" y="116"/>
              </a:cxn>
              <a:cxn ang="0">
                <a:pos x="0" y="189"/>
              </a:cxn>
              <a:cxn ang="0">
                <a:pos x="7" y="311"/>
              </a:cxn>
              <a:cxn ang="0">
                <a:pos x="36" y="432"/>
              </a:cxn>
              <a:cxn ang="0">
                <a:pos x="103" y="557"/>
              </a:cxn>
              <a:cxn ang="0">
                <a:pos x="138" y="612"/>
              </a:cxn>
              <a:cxn ang="0">
                <a:pos x="189" y="672"/>
              </a:cxn>
              <a:cxn ang="0">
                <a:pos x="237" y="720"/>
              </a:cxn>
              <a:cxn ang="0">
                <a:pos x="298" y="733"/>
              </a:cxn>
              <a:cxn ang="0">
                <a:pos x="362" y="727"/>
              </a:cxn>
              <a:cxn ang="0">
                <a:pos x="423" y="704"/>
              </a:cxn>
              <a:cxn ang="0">
                <a:pos x="464" y="663"/>
              </a:cxn>
              <a:cxn ang="0">
                <a:pos x="522" y="637"/>
              </a:cxn>
              <a:cxn ang="0">
                <a:pos x="596" y="580"/>
              </a:cxn>
              <a:cxn ang="0">
                <a:pos x="637" y="404"/>
              </a:cxn>
            </a:cxnLst>
            <a:rect l="0" t="0" r="r" b="b"/>
            <a:pathLst>
              <a:path w="660" h="733">
                <a:moveTo>
                  <a:pt x="637" y="404"/>
                </a:moveTo>
                <a:lnTo>
                  <a:pt x="660" y="362"/>
                </a:lnTo>
                <a:lnTo>
                  <a:pt x="660" y="317"/>
                </a:lnTo>
                <a:lnTo>
                  <a:pt x="660" y="237"/>
                </a:lnTo>
                <a:lnTo>
                  <a:pt x="653" y="192"/>
                </a:lnTo>
                <a:lnTo>
                  <a:pt x="634" y="148"/>
                </a:lnTo>
                <a:lnTo>
                  <a:pt x="599" y="96"/>
                </a:lnTo>
                <a:lnTo>
                  <a:pt x="567" y="55"/>
                </a:lnTo>
                <a:lnTo>
                  <a:pt x="525" y="23"/>
                </a:lnTo>
                <a:lnTo>
                  <a:pt x="391" y="0"/>
                </a:lnTo>
                <a:lnTo>
                  <a:pt x="288" y="0"/>
                </a:lnTo>
                <a:lnTo>
                  <a:pt x="189" y="20"/>
                </a:lnTo>
                <a:lnTo>
                  <a:pt x="84" y="71"/>
                </a:lnTo>
                <a:lnTo>
                  <a:pt x="26" y="116"/>
                </a:lnTo>
                <a:lnTo>
                  <a:pt x="0" y="189"/>
                </a:lnTo>
                <a:lnTo>
                  <a:pt x="7" y="311"/>
                </a:lnTo>
                <a:lnTo>
                  <a:pt x="36" y="432"/>
                </a:lnTo>
                <a:lnTo>
                  <a:pt x="103" y="557"/>
                </a:lnTo>
                <a:lnTo>
                  <a:pt x="138" y="612"/>
                </a:lnTo>
                <a:lnTo>
                  <a:pt x="189" y="672"/>
                </a:lnTo>
                <a:lnTo>
                  <a:pt x="237" y="720"/>
                </a:lnTo>
                <a:lnTo>
                  <a:pt x="298" y="733"/>
                </a:lnTo>
                <a:lnTo>
                  <a:pt x="362" y="727"/>
                </a:lnTo>
                <a:lnTo>
                  <a:pt x="423" y="704"/>
                </a:lnTo>
                <a:lnTo>
                  <a:pt x="464" y="663"/>
                </a:lnTo>
                <a:lnTo>
                  <a:pt x="522" y="637"/>
                </a:lnTo>
                <a:lnTo>
                  <a:pt x="596" y="580"/>
                </a:lnTo>
                <a:lnTo>
                  <a:pt x="637" y="404"/>
                </a:lnTo>
                <a:close/>
              </a:path>
            </a:pathLst>
          </a:custGeom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s-ES_tradnl">
              <a:solidFill>
                <a:prstClr val="black"/>
              </a:solidFill>
            </a:endParaRPr>
          </a:p>
        </p:txBody>
      </p:sp>
      <p:sp useBgFill="1">
        <p:nvSpPr>
          <p:cNvPr id="8" name="Freeform 9"/>
          <p:cNvSpPr>
            <a:spLocks/>
          </p:cNvSpPr>
          <p:nvPr/>
        </p:nvSpPr>
        <p:spPr bwMode="auto">
          <a:xfrm>
            <a:off x="1611018" y="5092593"/>
            <a:ext cx="827087" cy="1162957"/>
          </a:xfrm>
          <a:custGeom>
            <a:avLst/>
            <a:gdLst/>
            <a:ahLst/>
            <a:cxnLst>
              <a:cxn ang="0">
                <a:pos x="454" y="451"/>
              </a:cxn>
              <a:cxn ang="0">
                <a:pos x="381" y="477"/>
              </a:cxn>
              <a:cxn ang="0">
                <a:pos x="339" y="518"/>
              </a:cxn>
              <a:cxn ang="0">
                <a:pos x="317" y="573"/>
              </a:cxn>
              <a:cxn ang="0">
                <a:pos x="269" y="614"/>
              </a:cxn>
              <a:cxn ang="0">
                <a:pos x="211" y="653"/>
              </a:cxn>
              <a:cxn ang="0">
                <a:pos x="147" y="672"/>
              </a:cxn>
              <a:cxn ang="0">
                <a:pos x="93" y="669"/>
              </a:cxn>
              <a:cxn ang="0">
                <a:pos x="41" y="662"/>
              </a:cxn>
              <a:cxn ang="0">
                <a:pos x="0" y="669"/>
              </a:cxn>
              <a:cxn ang="0">
                <a:pos x="16" y="630"/>
              </a:cxn>
              <a:cxn ang="0">
                <a:pos x="25" y="576"/>
              </a:cxn>
              <a:cxn ang="0">
                <a:pos x="29" y="483"/>
              </a:cxn>
              <a:cxn ang="0">
                <a:pos x="48" y="387"/>
              </a:cxn>
              <a:cxn ang="0">
                <a:pos x="89" y="301"/>
              </a:cxn>
              <a:cxn ang="0">
                <a:pos x="141" y="224"/>
              </a:cxn>
              <a:cxn ang="0">
                <a:pos x="185" y="163"/>
              </a:cxn>
              <a:cxn ang="0">
                <a:pos x="275" y="93"/>
              </a:cxn>
              <a:cxn ang="0">
                <a:pos x="352" y="35"/>
              </a:cxn>
              <a:cxn ang="0">
                <a:pos x="435" y="0"/>
              </a:cxn>
              <a:cxn ang="0">
                <a:pos x="521" y="0"/>
              </a:cxn>
              <a:cxn ang="0">
                <a:pos x="499" y="80"/>
              </a:cxn>
              <a:cxn ang="0">
                <a:pos x="435" y="195"/>
              </a:cxn>
              <a:cxn ang="0">
                <a:pos x="425" y="326"/>
              </a:cxn>
              <a:cxn ang="0">
                <a:pos x="454" y="451"/>
              </a:cxn>
            </a:cxnLst>
            <a:rect l="0" t="0" r="r" b="b"/>
            <a:pathLst>
              <a:path w="521" h="672">
                <a:moveTo>
                  <a:pt x="454" y="451"/>
                </a:moveTo>
                <a:lnTo>
                  <a:pt x="381" y="477"/>
                </a:lnTo>
                <a:lnTo>
                  <a:pt x="339" y="518"/>
                </a:lnTo>
                <a:lnTo>
                  <a:pt x="317" y="573"/>
                </a:lnTo>
                <a:lnTo>
                  <a:pt x="269" y="614"/>
                </a:lnTo>
                <a:lnTo>
                  <a:pt x="211" y="653"/>
                </a:lnTo>
                <a:lnTo>
                  <a:pt x="147" y="672"/>
                </a:lnTo>
                <a:lnTo>
                  <a:pt x="93" y="669"/>
                </a:lnTo>
                <a:lnTo>
                  <a:pt x="41" y="662"/>
                </a:lnTo>
                <a:lnTo>
                  <a:pt x="0" y="669"/>
                </a:lnTo>
                <a:lnTo>
                  <a:pt x="16" y="630"/>
                </a:lnTo>
                <a:lnTo>
                  <a:pt x="25" y="576"/>
                </a:lnTo>
                <a:lnTo>
                  <a:pt x="29" y="483"/>
                </a:lnTo>
                <a:lnTo>
                  <a:pt x="48" y="387"/>
                </a:lnTo>
                <a:lnTo>
                  <a:pt x="89" y="301"/>
                </a:lnTo>
                <a:lnTo>
                  <a:pt x="141" y="224"/>
                </a:lnTo>
                <a:lnTo>
                  <a:pt x="185" y="163"/>
                </a:lnTo>
                <a:lnTo>
                  <a:pt x="275" y="93"/>
                </a:lnTo>
                <a:lnTo>
                  <a:pt x="352" y="35"/>
                </a:lnTo>
                <a:lnTo>
                  <a:pt x="435" y="0"/>
                </a:lnTo>
                <a:lnTo>
                  <a:pt x="521" y="0"/>
                </a:lnTo>
                <a:lnTo>
                  <a:pt x="499" y="80"/>
                </a:lnTo>
                <a:lnTo>
                  <a:pt x="435" y="195"/>
                </a:lnTo>
                <a:lnTo>
                  <a:pt x="425" y="326"/>
                </a:lnTo>
                <a:lnTo>
                  <a:pt x="454" y="451"/>
                </a:lnTo>
                <a:close/>
              </a:path>
            </a:pathLst>
          </a:custGeom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s-ES_tradnl">
              <a:solidFill>
                <a:prstClr val="black"/>
              </a:solidFill>
            </a:endParaRPr>
          </a:p>
        </p:txBody>
      </p:sp>
      <p:sp useBgFill="1">
        <p:nvSpPr>
          <p:cNvPr id="9" name="Freeform 8"/>
          <p:cNvSpPr>
            <a:spLocks/>
          </p:cNvSpPr>
          <p:nvPr/>
        </p:nvSpPr>
        <p:spPr bwMode="auto">
          <a:xfrm>
            <a:off x="2250780" y="5133869"/>
            <a:ext cx="731838" cy="1278907"/>
          </a:xfrm>
          <a:custGeom>
            <a:avLst/>
            <a:gdLst/>
            <a:ahLst/>
            <a:cxnLst>
              <a:cxn ang="0">
                <a:pos x="102" y="0"/>
              </a:cxn>
              <a:cxn ang="0">
                <a:pos x="29" y="137"/>
              </a:cxn>
              <a:cxn ang="0">
                <a:pos x="0" y="249"/>
              </a:cxn>
              <a:cxn ang="0">
                <a:pos x="3" y="316"/>
              </a:cxn>
              <a:cxn ang="0">
                <a:pos x="35" y="403"/>
              </a:cxn>
              <a:cxn ang="0">
                <a:pos x="42" y="467"/>
              </a:cxn>
              <a:cxn ang="0">
                <a:pos x="90" y="540"/>
              </a:cxn>
              <a:cxn ang="0">
                <a:pos x="144" y="617"/>
              </a:cxn>
              <a:cxn ang="0">
                <a:pos x="205" y="672"/>
              </a:cxn>
              <a:cxn ang="0">
                <a:pos x="275" y="726"/>
              </a:cxn>
              <a:cxn ang="0">
                <a:pos x="294" y="732"/>
              </a:cxn>
              <a:cxn ang="0">
                <a:pos x="339" y="739"/>
              </a:cxn>
              <a:cxn ang="0">
                <a:pos x="390" y="732"/>
              </a:cxn>
              <a:cxn ang="0">
                <a:pos x="416" y="694"/>
              </a:cxn>
              <a:cxn ang="0">
                <a:pos x="432" y="659"/>
              </a:cxn>
              <a:cxn ang="0">
                <a:pos x="461" y="630"/>
              </a:cxn>
              <a:cxn ang="0">
                <a:pos x="410" y="531"/>
              </a:cxn>
              <a:cxn ang="0">
                <a:pos x="346" y="438"/>
              </a:cxn>
              <a:cxn ang="0">
                <a:pos x="288" y="329"/>
              </a:cxn>
              <a:cxn ang="0">
                <a:pos x="230" y="249"/>
              </a:cxn>
              <a:cxn ang="0">
                <a:pos x="160" y="150"/>
              </a:cxn>
              <a:cxn ang="0">
                <a:pos x="102" y="0"/>
              </a:cxn>
            </a:cxnLst>
            <a:rect l="0" t="0" r="r" b="b"/>
            <a:pathLst>
              <a:path w="461" h="739">
                <a:moveTo>
                  <a:pt x="102" y="0"/>
                </a:moveTo>
                <a:lnTo>
                  <a:pt x="29" y="137"/>
                </a:lnTo>
                <a:lnTo>
                  <a:pt x="0" y="249"/>
                </a:lnTo>
                <a:lnTo>
                  <a:pt x="3" y="316"/>
                </a:lnTo>
                <a:lnTo>
                  <a:pt x="35" y="403"/>
                </a:lnTo>
                <a:lnTo>
                  <a:pt x="42" y="467"/>
                </a:lnTo>
                <a:lnTo>
                  <a:pt x="90" y="540"/>
                </a:lnTo>
                <a:lnTo>
                  <a:pt x="144" y="617"/>
                </a:lnTo>
                <a:lnTo>
                  <a:pt x="205" y="672"/>
                </a:lnTo>
                <a:lnTo>
                  <a:pt x="275" y="726"/>
                </a:lnTo>
                <a:lnTo>
                  <a:pt x="294" y="732"/>
                </a:lnTo>
                <a:lnTo>
                  <a:pt x="339" y="739"/>
                </a:lnTo>
                <a:lnTo>
                  <a:pt x="390" y="732"/>
                </a:lnTo>
                <a:lnTo>
                  <a:pt x="416" y="694"/>
                </a:lnTo>
                <a:lnTo>
                  <a:pt x="432" y="659"/>
                </a:lnTo>
                <a:lnTo>
                  <a:pt x="461" y="630"/>
                </a:lnTo>
                <a:lnTo>
                  <a:pt x="410" y="531"/>
                </a:lnTo>
                <a:lnTo>
                  <a:pt x="346" y="438"/>
                </a:lnTo>
                <a:lnTo>
                  <a:pt x="288" y="329"/>
                </a:lnTo>
                <a:lnTo>
                  <a:pt x="230" y="249"/>
                </a:lnTo>
                <a:lnTo>
                  <a:pt x="160" y="150"/>
                </a:lnTo>
                <a:lnTo>
                  <a:pt x="102" y="0"/>
                </a:lnTo>
                <a:close/>
              </a:path>
            </a:pathLst>
          </a:custGeom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s-ES_tradnl">
              <a:solidFill>
                <a:prstClr val="black"/>
              </a:solidFill>
            </a:endParaRPr>
          </a:p>
        </p:txBody>
      </p:sp>
      <p:pic>
        <p:nvPicPr>
          <p:cNvPr id="21" name="Imagen 20" descr="Una manzana roja&#10;&#10;Descripción generada automáticamente con confianza media">
            <a:extLst>
              <a:ext uri="{FF2B5EF4-FFF2-40B4-BE49-F238E27FC236}">
                <a16:creationId xmlns:a16="http://schemas.microsoft.com/office/drawing/2014/main" id="{C446EAAF-7D13-47FF-9B4B-7907D138A7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801" b="14181"/>
          <a:stretch/>
        </p:blipFill>
        <p:spPr>
          <a:xfrm>
            <a:off x="4920177" y="4893893"/>
            <a:ext cx="2604092" cy="1588969"/>
          </a:xfrm>
          <a:prstGeom prst="roundRect">
            <a:avLst>
              <a:gd name="adj" fmla="val 3737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Imagen 24" descr="Mesa de madera&#10;&#10;Descripción generada automáticamente con confianza baja">
            <a:extLst>
              <a:ext uri="{FF2B5EF4-FFF2-40B4-BE49-F238E27FC236}">
                <a16:creationId xmlns:a16="http://schemas.microsoft.com/office/drawing/2014/main" id="{CA8D5E0A-6487-48D7-AD7D-E04451E97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5526" y="3327425"/>
            <a:ext cx="2725364" cy="18539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 useBgFill="1">
        <p:nvSpPr>
          <p:cNvPr id="10" name="Freeform 7"/>
          <p:cNvSpPr>
            <a:spLocks/>
          </p:cNvSpPr>
          <p:nvPr/>
        </p:nvSpPr>
        <p:spPr bwMode="auto">
          <a:xfrm>
            <a:off x="2398418" y="5076719"/>
            <a:ext cx="1143000" cy="1308326"/>
          </a:xfrm>
          <a:custGeom>
            <a:avLst/>
            <a:gdLst/>
            <a:ahLst/>
            <a:cxnLst>
              <a:cxn ang="0">
                <a:pos x="150" y="61"/>
              </a:cxn>
              <a:cxn ang="0">
                <a:pos x="454" y="272"/>
              </a:cxn>
              <a:cxn ang="0">
                <a:pos x="560" y="394"/>
              </a:cxn>
              <a:cxn ang="0">
                <a:pos x="653" y="522"/>
              </a:cxn>
              <a:cxn ang="0">
                <a:pos x="701" y="669"/>
              </a:cxn>
              <a:cxn ang="0">
                <a:pos x="720" y="756"/>
              </a:cxn>
              <a:cxn ang="0">
                <a:pos x="688" y="736"/>
              </a:cxn>
              <a:cxn ang="0">
                <a:pos x="560" y="730"/>
              </a:cxn>
              <a:cxn ang="0">
                <a:pos x="470" y="714"/>
              </a:cxn>
              <a:cxn ang="0">
                <a:pos x="368" y="666"/>
              </a:cxn>
              <a:cxn ang="0">
                <a:pos x="265" y="522"/>
              </a:cxn>
              <a:cxn ang="0">
                <a:pos x="192" y="378"/>
              </a:cxn>
              <a:cxn ang="0">
                <a:pos x="105" y="260"/>
              </a:cxn>
              <a:cxn ang="0">
                <a:pos x="51" y="160"/>
              </a:cxn>
              <a:cxn ang="0">
                <a:pos x="13" y="68"/>
              </a:cxn>
              <a:cxn ang="0">
                <a:pos x="0" y="20"/>
              </a:cxn>
              <a:cxn ang="0">
                <a:pos x="6" y="0"/>
              </a:cxn>
              <a:cxn ang="0">
                <a:pos x="99" y="16"/>
              </a:cxn>
              <a:cxn ang="0">
                <a:pos x="137" y="45"/>
              </a:cxn>
              <a:cxn ang="0">
                <a:pos x="150" y="61"/>
              </a:cxn>
            </a:cxnLst>
            <a:rect l="0" t="0" r="r" b="b"/>
            <a:pathLst>
              <a:path w="720" h="756">
                <a:moveTo>
                  <a:pt x="150" y="61"/>
                </a:moveTo>
                <a:lnTo>
                  <a:pt x="454" y="272"/>
                </a:lnTo>
                <a:lnTo>
                  <a:pt x="560" y="394"/>
                </a:lnTo>
                <a:lnTo>
                  <a:pt x="653" y="522"/>
                </a:lnTo>
                <a:lnTo>
                  <a:pt x="701" y="669"/>
                </a:lnTo>
                <a:lnTo>
                  <a:pt x="720" y="756"/>
                </a:lnTo>
                <a:lnTo>
                  <a:pt x="688" y="736"/>
                </a:lnTo>
                <a:lnTo>
                  <a:pt x="560" y="730"/>
                </a:lnTo>
                <a:lnTo>
                  <a:pt x="470" y="714"/>
                </a:lnTo>
                <a:lnTo>
                  <a:pt x="368" y="666"/>
                </a:lnTo>
                <a:lnTo>
                  <a:pt x="265" y="522"/>
                </a:lnTo>
                <a:lnTo>
                  <a:pt x="192" y="378"/>
                </a:lnTo>
                <a:lnTo>
                  <a:pt x="105" y="260"/>
                </a:lnTo>
                <a:lnTo>
                  <a:pt x="51" y="160"/>
                </a:lnTo>
                <a:lnTo>
                  <a:pt x="13" y="68"/>
                </a:lnTo>
                <a:lnTo>
                  <a:pt x="0" y="20"/>
                </a:lnTo>
                <a:lnTo>
                  <a:pt x="6" y="0"/>
                </a:lnTo>
                <a:lnTo>
                  <a:pt x="99" y="16"/>
                </a:lnTo>
                <a:lnTo>
                  <a:pt x="137" y="45"/>
                </a:lnTo>
                <a:lnTo>
                  <a:pt x="150" y="61"/>
                </a:lnTo>
                <a:close/>
              </a:path>
            </a:pathLst>
          </a:custGeom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s-ES_tradnl">
              <a:solidFill>
                <a:prstClr val="black"/>
              </a:solidFill>
            </a:endParaRPr>
          </a:p>
        </p:txBody>
      </p:sp>
      <p:sp useBgFill="1">
        <p:nvSpPr>
          <p:cNvPr id="11" name="Freeform 6"/>
          <p:cNvSpPr>
            <a:spLocks/>
          </p:cNvSpPr>
          <p:nvPr/>
        </p:nvSpPr>
        <p:spPr bwMode="auto">
          <a:xfrm>
            <a:off x="2393655" y="4441718"/>
            <a:ext cx="1238250" cy="1162957"/>
          </a:xfrm>
          <a:custGeom>
            <a:avLst/>
            <a:gdLst/>
            <a:ahLst/>
            <a:cxnLst>
              <a:cxn ang="0">
                <a:pos x="0" y="407"/>
              </a:cxn>
              <a:cxn ang="0">
                <a:pos x="137" y="452"/>
              </a:cxn>
              <a:cxn ang="0">
                <a:pos x="214" y="528"/>
              </a:cxn>
              <a:cxn ang="0">
                <a:pos x="265" y="573"/>
              </a:cxn>
              <a:cxn ang="0">
                <a:pos x="396" y="637"/>
              </a:cxn>
              <a:cxn ang="0">
                <a:pos x="502" y="669"/>
              </a:cxn>
              <a:cxn ang="0">
                <a:pos x="640" y="672"/>
              </a:cxn>
              <a:cxn ang="0">
                <a:pos x="716" y="647"/>
              </a:cxn>
              <a:cxn ang="0">
                <a:pos x="752" y="583"/>
              </a:cxn>
              <a:cxn ang="0">
                <a:pos x="780" y="496"/>
              </a:cxn>
              <a:cxn ang="0">
                <a:pos x="774" y="436"/>
              </a:cxn>
              <a:cxn ang="0">
                <a:pos x="723" y="349"/>
              </a:cxn>
              <a:cxn ang="0">
                <a:pos x="678" y="298"/>
              </a:cxn>
              <a:cxn ang="0">
                <a:pos x="659" y="276"/>
              </a:cxn>
              <a:cxn ang="0">
                <a:pos x="572" y="106"/>
              </a:cxn>
              <a:cxn ang="0">
                <a:pos x="528" y="39"/>
              </a:cxn>
              <a:cxn ang="0">
                <a:pos x="460" y="16"/>
              </a:cxn>
              <a:cxn ang="0">
                <a:pos x="400" y="4"/>
              </a:cxn>
              <a:cxn ang="0">
                <a:pos x="345" y="0"/>
              </a:cxn>
              <a:cxn ang="0">
                <a:pos x="316" y="39"/>
              </a:cxn>
              <a:cxn ang="0">
                <a:pos x="278" y="125"/>
              </a:cxn>
              <a:cxn ang="0">
                <a:pos x="240" y="208"/>
              </a:cxn>
              <a:cxn ang="0">
                <a:pos x="102" y="352"/>
              </a:cxn>
              <a:cxn ang="0">
                <a:pos x="0" y="407"/>
              </a:cxn>
            </a:cxnLst>
            <a:rect l="0" t="0" r="r" b="b"/>
            <a:pathLst>
              <a:path w="780" h="672">
                <a:moveTo>
                  <a:pt x="0" y="407"/>
                </a:moveTo>
                <a:lnTo>
                  <a:pt x="137" y="452"/>
                </a:lnTo>
                <a:lnTo>
                  <a:pt x="214" y="528"/>
                </a:lnTo>
                <a:lnTo>
                  <a:pt x="265" y="573"/>
                </a:lnTo>
                <a:lnTo>
                  <a:pt x="396" y="637"/>
                </a:lnTo>
                <a:lnTo>
                  <a:pt x="502" y="669"/>
                </a:lnTo>
                <a:lnTo>
                  <a:pt x="640" y="672"/>
                </a:lnTo>
                <a:lnTo>
                  <a:pt x="716" y="647"/>
                </a:lnTo>
                <a:lnTo>
                  <a:pt x="752" y="583"/>
                </a:lnTo>
                <a:lnTo>
                  <a:pt x="780" y="496"/>
                </a:lnTo>
                <a:lnTo>
                  <a:pt x="774" y="436"/>
                </a:lnTo>
                <a:lnTo>
                  <a:pt x="723" y="349"/>
                </a:lnTo>
                <a:lnTo>
                  <a:pt x="678" y="298"/>
                </a:lnTo>
                <a:lnTo>
                  <a:pt x="659" y="276"/>
                </a:lnTo>
                <a:lnTo>
                  <a:pt x="572" y="106"/>
                </a:lnTo>
                <a:lnTo>
                  <a:pt x="528" y="39"/>
                </a:lnTo>
                <a:lnTo>
                  <a:pt x="460" y="16"/>
                </a:lnTo>
                <a:lnTo>
                  <a:pt x="400" y="4"/>
                </a:lnTo>
                <a:lnTo>
                  <a:pt x="345" y="0"/>
                </a:lnTo>
                <a:lnTo>
                  <a:pt x="316" y="39"/>
                </a:lnTo>
                <a:lnTo>
                  <a:pt x="278" y="125"/>
                </a:lnTo>
                <a:lnTo>
                  <a:pt x="240" y="208"/>
                </a:lnTo>
                <a:lnTo>
                  <a:pt x="102" y="352"/>
                </a:lnTo>
                <a:lnTo>
                  <a:pt x="0" y="407"/>
                </a:lnTo>
                <a:close/>
              </a:path>
            </a:pathLst>
          </a:custGeom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s-ES_tradnl">
              <a:solidFill>
                <a:prstClr val="black"/>
              </a:solidFill>
            </a:endParaRPr>
          </a:p>
        </p:txBody>
      </p:sp>
      <p:pic>
        <p:nvPicPr>
          <p:cNvPr id="19" name="Imagen 18" descr="Un letrero blanco con letras verdes y rojas&#10;&#10;Descripción generada automáticamente con confianza baja">
            <a:extLst>
              <a:ext uri="{FF2B5EF4-FFF2-40B4-BE49-F238E27FC236}">
                <a16:creationId xmlns:a16="http://schemas.microsoft.com/office/drawing/2014/main" id="{4EF56035-B7D1-4041-B9A2-D3E92648870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656"/>
          <a:stretch/>
        </p:blipFill>
        <p:spPr>
          <a:xfrm>
            <a:off x="2080217" y="3543904"/>
            <a:ext cx="3278750" cy="30035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 useBgFill="1">
        <p:nvSpPr>
          <p:cNvPr id="12" name="Freeform 5"/>
          <p:cNvSpPr>
            <a:spLocks/>
          </p:cNvSpPr>
          <p:nvPr/>
        </p:nvSpPr>
        <p:spPr bwMode="auto">
          <a:xfrm>
            <a:off x="2190455" y="3751156"/>
            <a:ext cx="654050" cy="1528111"/>
          </a:xfrm>
          <a:custGeom>
            <a:avLst/>
            <a:gdLst/>
            <a:ahLst/>
            <a:cxnLst>
              <a:cxn ang="0">
                <a:pos x="0" y="883"/>
              </a:cxn>
              <a:cxn ang="0">
                <a:pos x="128" y="855"/>
              </a:cxn>
              <a:cxn ang="0">
                <a:pos x="211" y="800"/>
              </a:cxn>
              <a:cxn ang="0">
                <a:pos x="291" y="733"/>
              </a:cxn>
              <a:cxn ang="0">
                <a:pos x="355" y="666"/>
              </a:cxn>
              <a:cxn ang="0">
                <a:pos x="387" y="615"/>
              </a:cxn>
              <a:cxn ang="0">
                <a:pos x="412" y="467"/>
              </a:cxn>
              <a:cxn ang="0">
                <a:pos x="409" y="349"/>
              </a:cxn>
              <a:cxn ang="0">
                <a:pos x="380" y="218"/>
              </a:cxn>
              <a:cxn ang="0">
                <a:pos x="336" y="122"/>
              </a:cxn>
              <a:cxn ang="0">
                <a:pos x="288" y="58"/>
              </a:cxn>
              <a:cxn ang="0">
                <a:pos x="230" y="0"/>
              </a:cxn>
              <a:cxn ang="0">
                <a:pos x="182" y="51"/>
              </a:cxn>
              <a:cxn ang="0">
                <a:pos x="124" y="122"/>
              </a:cxn>
              <a:cxn ang="0">
                <a:pos x="83" y="202"/>
              </a:cxn>
              <a:cxn ang="0">
                <a:pos x="51" y="397"/>
              </a:cxn>
              <a:cxn ang="0">
                <a:pos x="48" y="461"/>
              </a:cxn>
              <a:cxn ang="0">
                <a:pos x="60" y="570"/>
              </a:cxn>
              <a:cxn ang="0">
                <a:pos x="54" y="682"/>
              </a:cxn>
              <a:cxn ang="0">
                <a:pos x="16" y="787"/>
              </a:cxn>
              <a:cxn ang="0">
                <a:pos x="0" y="883"/>
              </a:cxn>
            </a:cxnLst>
            <a:rect l="0" t="0" r="r" b="b"/>
            <a:pathLst>
              <a:path w="412" h="883">
                <a:moveTo>
                  <a:pt x="0" y="883"/>
                </a:moveTo>
                <a:lnTo>
                  <a:pt x="128" y="855"/>
                </a:lnTo>
                <a:lnTo>
                  <a:pt x="211" y="800"/>
                </a:lnTo>
                <a:lnTo>
                  <a:pt x="291" y="733"/>
                </a:lnTo>
                <a:lnTo>
                  <a:pt x="355" y="666"/>
                </a:lnTo>
                <a:lnTo>
                  <a:pt x="387" y="615"/>
                </a:lnTo>
                <a:lnTo>
                  <a:pt x="412" y="467"/>
                </a:lnTo>
                <a:lnTo>
                  <a:pt x="409" y="349"/>
                </a:lnTo>
                <a:lnTo>
                  <a:pt x="380" y="218"/>
                </a:lnTo>
                <a:lnTo>
                  <a:pt x="336" y="122"/>
                </a:lnTo>
                <a:lnTo>
                  <a:pt x="288" y="58"/>
                </a:lnTo>
                <a:lnTo>
                  <a:pt x="230" y="0"/>
                </a:lnTo>
                <a:lnTo>
                  <a:pt x="182" y="51"/>
                </a:lnTo>
                <a:lnTo>
                  <a:pt x="124" y="122"/>
                </a:lnTo>
                <a:lnTo>
                  <a:pt x="83" y="202"/>
                </a:lnTo>
                <a:lnTo>
                  <a:pt x="51" y="397"/>
                </a:lnTo>
                <a:lnTo>
                  <a:pt x="48" y="461"/>
                </a:lnTo>
                <a:lnTo>
                  <a:pt x="60" y="570"/>
                </a:lnTo>
                <a:lnTo>
                  <a:pt x="54" y="682"/>
                </a:lnTo>
                <a:lnTo>
                  <a:pt x="16" y="787"/>
                </a:lnTo>
                <a:lnTo>
                  <a:pt x="0" y="883"/>
                </a:lnTo>
                <a:close/>
              </a:path>
            </a:pathLst>
          </a:custGeom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s-ES_tradnl">
              <a:solidFill>
                <a:prstClr val="black"/>
              </a:solidFill>
            </a:endParaRPr>
          </a:p>
        </p:txBody>
      </p:sp>
      <p:pic>
        <p:nvPicPr>
          <p:cNvPr id="17" name="Imagen 16" descr="Una captura de pantalla de un celular con texto e imágenes de una persona&#10;&#10;Descripción generada automáticamente con confianza baja">
            <a:extLst>
              <a:ext uri="{FF2B5EF4-FFF2-40B4-BE49-F238E27FC236}">
                <a16:creationId xmlns:a16="http://schemas.microsoft.com/office/drawing/2014/main" id="{8806E771-63EB-4433-8E49-DC47C5C100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194" y="1163320"/>
            <a:ext cx="3907630" cy="33639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n 12" descr="Calendario&#10;&#10;Descripción generada automáticamente">
            <a:extLst>
              <a:ext uri="{FF2B5EF4-FFF2-40B4-BE49-F238E27FC236}">
                <a16:creationId xmlns:a16="http://schemas.microsoft.com/office/drawing/2014/main" id="{F29D7C77-2A72-447C-8E94-055EB6EC47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8627" y="3719763"/>
            <a:ext cx="1883956" cy="18802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n 14" descr="Imagen que contiene pasto, puesto, tabla, artículos&#10;&#10;Descripción generada automáticamente">
            <a:extLst>
              <a:ext uri="{FF2B5EF4-FFF2-40B4-BE49-F238E27FC236}">
                <a16:creationId xmlns:a16="http://schemas.microsoft.com/office/drawing/2014/main" id="{7609730E-D7D4-4FA4-B057-F5DC2EC993B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5146" t="29271" r="499"/>
          <a:stretch/>
        </p:blipFill>
        <p:spPr>
          <a:xfrm flipH="1">
            <a:off x="573098" y="3153173"/>
            <a:ext cx="1296806" cy="19847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 descr="Una cortina de flores&#10;&#10;Descripción generada automáticamente con confianza baja">
            <a:extLst>
              <a:ext uri="{FF2B5EF4-FFF2-40B4-BE49-F238E27FC236}">
                <a16:creationId xmlns:a16="http://schemas.microsoft.com/office/drawing/2014/main" id="{B711CA2D-0201-4267-8EA7-99845926BF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924" y="4834935"/>
            <a:ext cx="1662131" cy="16371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 descr="Imagen que contiene rosa, tabla, plástico, sostener&#10;&#10;Descripción generada automáticamente">
            <a:extLst>
              <a:ext uri="{FF2B5EF4-FFF2-40B4-BE49-F238E27FC236}">
                <a16:creationId xmlns:a16="http://schemas.microsoft.com/office/drawing/2014/main" id="{1E5F3CCF-E81A-4DE0-A45A-C069486040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9431" y="1150396"/>
            <a:ext cx="2310815" cy="23015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Imagen 26" descr="Calendario&#10;&#10;Descripción generada automáticamente">
            <a:extLst>
              <a:ext uri="{FF2B5EF4-FFF2-40B4-BE49-F238E27FC236}">
                <a16:creationId xmlns:a16="http://schemas.microsoft.com/office/drawing/2014/main" id="{2CAE6607-D79F-4116-9DFC-02DA9E79EE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17125" y="4029642"/>
            <a:ext cx="1743680" cy="17436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Imagen 28" descr="Imagen que contiene forrado, morado, fila, diferente&#10;&#10;Descripción generada automáticamente">
            <a:extLst>
              <a:ext uri="{FF2B5EF4-FFF2-40B4-BE49-F238E27FC236}">
                <a16:creationId xmlns:a16="http://schemas.microsoft.com/office/drawing/2014/main" id="{6E40AB78-E012-4858-AB96-9BA7619FD5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3336" y="2128119"/>
            <a:ext cx="2266239" cy="15890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Imagen 31" descr="Una secadora de pelo&#10;&#10;Descripción generada automáticamente con confianza baja">
            <a:extLst>
              <a:ext uri="{FF2B5EF4-FFF2-40B4-BE49-F238E27FC236}">
                <a16:creationId xmlns:a16="http://schemas.microsoft.com/office/drawing/2014/main" id="{A2820F5A-0530-45CA-8026-50202EF386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72228" y="3530576"/>
            <a:ext cx="1002588" cy="1583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Imagen 33" descr="Botella de varios colores&#10;&#10;Descripción generada automáticamente con confianza media">
            <a:extLst>
              <a:ext uri="{FF2B5EF4-FFF2-40B4-BE49-F238E27FC236}">
                <a16:creationId xmlns:a16="http://schemas.microsoft.com/office/drawing/2014/main" id="{EE2E395C-D63B-4FEC-83E3-4D3B59DF846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31909" y="4924965"/>
            <a:ext cx="1758337" cy="16233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" name="Imagen 3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CEBAFE5-5CD5-4B82-99FB-62ACDAB17ED7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25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7971" b="8080"/>
          <a:stretch/>
        </p:blipFill>
        <p:spPr>
          <a:xfrm>
            <a:off x="0" y="0"/>
            <a:ext cx="2656703" cy="12553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Título 36">
            <a:extLst>
              <a:ext uri="{FF2B5EF4-FFF2-40B4-BE49-F238E27FC236}">
                <a16:creationId xmlns:a16="http://schemas.microsoft.com/office/drawing/2014/main" id="{E087B407-2205-4CDE-8208-91FAA3BDF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683" y="6573497"/>
            <a:ext cx="6163519" cy="282576"/>
          </a:xfrm>
        </p:spPr>
        <p:txBody>
          <a:bodyPr>
            <a:noAutofit/>
          </a:bodyPr>
          <a:lstStyle/>
          <a:p>
            <a:r>
              <a:rPr lang="es-MX" sz="3200" dirty="0">
                <a:ln w="0"/>
                <a:solidFill>
                  <a:schemeClr val="bg1"/>
                </a:solidFill>
                <a:latin typeface="Colonna MT" panose="04020805060202030203" pitchFamily="82" charset="0"/>
              </a:rPr>
              <a:t>Encontrarás productos de todo tipo </a:t>
            </a:r>
          </a:p>
        </p:txBody>
      </p:sp>
      <p:sp>
        <p:nvSpPr>
          <p:cNvPr id="38" name="Título 36">
            <a:extLst>
              <a:ext uri="{FF2B5EF4-FFF2-40B4-BE49-F238E27FC236}">
                <a16:creationId xmlns:a16="http://schemas.microsoft.com/office/drawing/2014/main" id="{65B22003-9ADB-4914-A125-30E17E9AB6A1}"/>
              </a:ext>
            </a:extLst>
          </p:cNvPr>
          <p:cNvSpPr txBox="1">
            <a:spLocks/>
          </p:cNvSpPr>
          <p:nvPr/>
        </p:nvSpPr>
        <p:spPr>
          <a:xfrm>
            <a:off x="5012496" y="311737"/>
            <a:ext cx="3527539" cy="1188839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s-MX" sz="2400" dirty="0">
              <a:ln w="0"/>
              <a:solidFill>
                <a:schemeClr val="bg1"/>
              </a:solidFill>
              <a:latin typeface="Colonna MT" panose="04020805060202030203" pitchFamily="82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4110C267-B676-4A3C-A87E-14903A853A7F}"/>
              </a:ext>
            </a:extLst>
          </p:cNvPr>
          <p:cNvSpPr txBox="1"/>
          <p:nvPr/>
        </p:nvSpPr>
        <p:spPr>
          <a:xfrm>
            <a:off x="2335606" y="-24555"/>
            <a:ext cx="46183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ln w="0"/>
                <a:solidFill>
                  <a:schemeClr val="bg1"/>
                </a:solidFill>
                <a:latin typeface="Colonna MT" panose="04020805060202030203" pitchFamily="82" charset="0"/>
              </a:rPr>
              <a:t>Se aceptan pagos: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DA8C781E-2435-4037-A28D-7A8FAF8AE743}"/>
              </a:ext>
            </a:extLst>
          </p:cNvPr>
          <p:cNvSpPr txBox="1"/>
          <p:nvPr/>
        </p:nvSpPr>
        <p:spPr>
          <a:xfrm>
            <a:off x="2629844" y="354383"/>
            <a:ext cx="4618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1800" dirty="0">
                <a:ln w="0"/>
                <a:solidFill>
                  <a:schemeClr val="bg1"/>
                </a:solidFill>
                <a:latin typeface="Colonna MT" panose="04020805060202030203" pitchFamily="82" charset="0"/>
              </a:rPr>
              <a:t>Efectivo 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1251A66A-6205-424E-A22D-62460BD98DC3}"/>
              </a:ext>
            </a:extLst>
          </p:cNvPr>
          <p:cNvSpPr txBox="1"/>
          <p:nvPr/>
        </p:nvSpPr>
        <p:spPr>
          <a:xfrm>
            <a:off x="2612372" y="611800"/>
            <a:ext cx="4618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1800" dirty="0">
                <a:ln w="0"/>
                <a:solidFill>
                  <a:schemeClr val="bg1"/>
                </a:solidFill>
                <a:latin typeface="Colonna MT" panose="04020805060202030203" pitchFamily="82" charset="0"/>
              </a:rPr>
              <a:t>Transferencia bancaria 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FA8C9045-BD55-46C5-A662-6393073E3ACA}"/>
              </a:ext>
            </a:extLst>
          </p:cNvPr>
          <p:cNvSpPr txBox="1"/>
          <p:nvPr/>
        </p:nvSpPr>
        <p:spPr>
          <a:xfrm>
            <a:off x="2646005" y="923235"/>
            <a:ext cx="46183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n w="0"/>
                <a:solidFill>
                  <a:schemeClr val="bg1"/>
                </a:solidFill>
                <a:latin typeface="Colonna MT" panose="04020805060202030203" pitchFamily="82" charset="0"/>
              </a:rPr>
              <a:t>   BX COIN</a:t>
            </a:r>
            <a:endParaRPr lang="es-MX" sz="1600" dirty="0"/>
          </a:p>
        </p:txBody>
      </p:sp>
      <p:pic>
        <p:nvPicPr>
          <p:cNvPr id="50" name="Imagen 49" descr="Texto, Carta&#10;&#10;Descripción generada automáticamente">
            <a:extLst>
              <a:ext uri="{FF2B5EF4-FFF2-40B4-BE49-F238E27FC236}">
                <a16:creationId xmlns:a16="http://schemas.microsoft.com/office/drawing/2014/main" id="{4656F1EC-84EA-4AE5-925A-EA34B606B13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62983" y="313711"/>
            <a:ext cx="604811" cy="4032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2" name="Imagen 51" descr="Logotipo&#10;&#10;Descripción generada automáticamente">
            <a:extLst>
              <a:ext uri="{FF2B5EF4-FFF2-40B4-BE49-F238E27FC236}">
                <a16:creationId xmlns:a16="http://schemas.microsoft.com/office/drawing/2014/main" id="{A6C9CCEE-8CFC-4A4E-AF35-DFA20ADA54C8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11950" b="18457"/>
          <a:stretch/>
        </p:blipFill>
        <p:spPr>
          <a:xfrm>
            <a:off x="2445941" y="869919"/>
            <a:ext cx="601709" cy="4187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4" name="Imagen 53" descr="Un dibujo animado con letras&#10;&#10;Descripción generada automáticamente con confianza media">
            <a:extLst>
              <a:ext uri="{FF2B5EF4-FFF2-40B4-BE49-F238E27FC236}">
                <a16:creationId xmlns:a16="http://schemas.microsoft.com/office/drawing/2014/main" id="{65700262-01AB-424A-9F13-66341D7E2020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5668" t="5599" r="5956" b="16501"/>
          <a:stretch/>
        </p:blipFill>
        <p:spPr>
          <a:xfrm>
            <a:off x="2480352" y="559299"/>
            <a:ext cx="532886" cy="4841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6" name="Imagen 55" descr="Un dibujo de una cara feliz&#10;&#10;Descripción generada automáticamente con confianza media">
            <a:extLst>
              <a:ext uri="{FF2B5EF4-FFF2-40B4-BE49-F238E27FC236}">
                <a16:creationId xmlns:a16="http://schemas.microsoft.com/office/drawing/2014/main" id="{FF101E1E-AF41-4396-8EF7-13914ED0CB9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9516" y="3020208"/>
            <a:ext cx="437945" cy="4309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0" name="Imagen 59" descr="Logotipo&#10;&#10;Descripción generada automáticamente">
            <a:extLst>
              <a:ext uri="{FF2B5EF4-FFF2-40B4-BE49-F238E27FC236}">
                <a16:creationId xmlns:a16="http://schemas.microsoft.com/office/drawing/2014/main" id="{8C51961D-590A-4161-AE52-D53CBB4D92A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3778" y="3854827"/>
            <a:ext cx="513003" cy="4402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2" name="Imagen 61" descr="Logotipo&#10;&#10;Descripción generada automáticamente">
            <a:extLst>
              <a:ext uri="{FF2B5EF4-FFF2-40B4-BE49-F238E27FC236}">
                <a16:creationId xmlns:a16="http://schemas.microsoft.com/office/drawing/2014/main" id="{F7C47DF2-CF1C-4B0C-A5B6-651351CB923E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14811" r="12397" b="23761"/>
          <a:stretch/>
        </p:blipFill>
        <p:spPr>
          <a:xfrm>
            <a:off x="141625" y="2300360"/>
            <a:ext cx="381120" cy="354215"/>
          </a:xfrm>
          <a:prstGeom prst="rect">
            <a:avLst/>
          </a:prstGeom>
        </p:spPr>
      </p:pic>
      <p:sp>
        <p:nvSpPr>
          <p:cNvPr id="63" name="CuadroTexto 62">
            <a:extLst>
              <a:ext uri="{FF2B5EF4-FFF2-40B4-BE49-F238E27FC236}">
                <a16:creationId xmlns:a16="http://schemas.microsoft.com/office/drawing/2014/main" id="{E824E2C1-B4B4-498A-8422-D37FD2D3FA60}"/>
              </a:ext>
            </a:extLst>
          </p:cNvPr>
          <p:cNvSpPr txBox="1"/>
          <p:nvPr/>
        </p:nvSpPr>
        <p:spPr>
          <a:xfrm>
            <a:off x="6363717" y="-57098"/>
            <a:ext cx="46183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ln w="0"/>
                <a:solidFill>
                  <a:schemeClr val="bg1"/>
                </a:solidFill>
                <a:latin typeface="Colonna MT" panose="04020805060202030203" pitchFamily="82" charset="0"/>
              </a:rPr>
              <a:t>Contáctanos a :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DDD65345-F8D0-4AB8-98FA-B255240DB0B2}"/>
              </a:ext>
            </a:extLst>
          </p:cNvPr>
          <p:cNvSpPr txBox="1"/>
          <p:nvPr/>
        </p:nvSpPr>
        <p:spPr>
          <a:xfrm>
            <a:off x="5635623" y="265501"/>
            <a:ext cx="46183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b="1" dirty="0" err="1">
                <a:ln w="0"/>
                <a:solidFill>
                  <a:schemeClr val="bg1"/>
                </a:solidFill>
                <a:latin typeface="Baskerville Old Face" panose="02020602080505020303" pitchFamily="18" charset="0"/>
              </a:rPr>
              <a:t>Wa</a:t>
            </a:r>
            <a:r>
              <a:rPr lang="es-MX" sz="1800" b="1" dirty="0">
                <a:ln w="0"/>
                <a:solidFill>
                  <a:schemeClr val="bg1"/>
                </a:solidFill>
                <a:latin typeface="Baskerville Old Face" panose="02020602080505020303" pitchFamily="18" charset="0"/>
              </a:rPr>
              <a:t>. </a:t>
            </a:r>
            <a:r>
              <a:rPr lang="es-MX" sz="1800" dirty="0">
                <a:ln w="0"/>
                <a:solidFill>
                  <a:schemeClr val="bg1"/>
                </a:solidFill>
                <a:latin typeface="Baskerville Old Face" panose="02020602080505020303" pitchFamily="18" charset="0"/>
              </a:rPr>
              <a:t>0991843520    0986461110</a:t>
            </a:r>
            <a:r>
              <a:rPr lang="es-MX" dirty="0">
                <a:ln w="0"/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</a:p>
          <a:p>
            <a:r>
              <a:rPr lang="es-MX" sz="1800" b="1" dirty="0" err="1">
                <a:ln w="0"/>
                <a:solidFill>
                  <a:schemeClr val="bg1"/>
                </a:solidFill>
                <a:latin typeface="Baskerville Old Face" panose="02020602080505020303" pitchFamily="18" charset="0"/>
              </a:rPr>
              <a:t>Ig</a:t>
            </a:r>
            <a:r>
              <a:rPr lang="es-MX" sz="1800" b="1" dirty="0">
                <a:ln w="0"/>
                <a:solidFill>
                  <a:schemeClr val="bg1"/>
                </a:solidFill>
                <a:latin typeface="Baskerville Old Face" panose="02020602080505020303" pitchFamily="18" charset="0"/>
              </a:rPr>
              <a:t>. </a:t>
            </a:r>
            <a:r>
              <a:rPr lang="es-MX" sz="1800" dirty="0">
                <a:ln w="0"/>
                <a:solidFill>
                  <a:schemeClr val="bg1"/>
                </a:solidFill>
                <a:latin typeface="Baskerville Old Face" panose="02020602080505020303" pitchFamily="18" charset="0"/>
              </a:rPr>
              <a:t>store_lovely15</a:t>
            </a:r>
          </a:p>
          <a:p>
            <a:r>
              <a:rPr lang="es-MX" sz="1800" b="1" dirty="0" err="1">
                <a:ln w="0"/>
                <a:solidFill>
                  <a:schemeClr val="bg1"/>
                </a:solidFill>
                <a:latin typeface="Baskerville Old Face" panose="02020602080505020303" pitchFamily="18" charset="0"/>
              </a:rPr>
              <a:t>Tg</a:t>
            </a:r>
            <a:r>
              <a:rPr lang="es-MX" sz="1800" b="1" dirty="0">
                <a:ln w="0"/>
                <a:solidFill>
                  <a:schemeClr val="bg1"/>
                </a:solidFill>
                <a:latin typeface="Baskerville Old Face" panose="02020602080505020303" pitchFamily="18" charset="0"/>
              </a:rPr>
              <a:t>. </a:t>
            </a:r>
            <a:r>
              <a:rPr lang="es-MX" sz="1800" dirty="0">
                <a:ln w="0"/>
                <a:solidFill>
                  <a:schemeClr val="bg1"/>
                </a:solidFill>
                <a:latin typeface="Baskerville Old Face" panose="02020602080505020303" pitchFamily="18" charset="0"/>
                <a:hlinkClick r:id="rId25"/>
              </a:rPr>
              <a:t>https://t.me/store_lovely15</a:t>
            </a:r>
            <a:r>
              <a:rPr lang="es-MX" sz="1800" dirty="0">
                <a:ln w="0"/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</a:p>
        </p:txBody>
      </p:sp>
      <p:pic>
        <p:nvPicPr>
          <p:cNvPr id="66" name="Imagen 65" descr="Icono&#10;&#10;Descripción generada automáticamente">
            <a:extLst>
              <a:ext uri="{FF2B5EF4-FFF2-40B4-BE49-F238E27FC236}">
                <a16:creationId xmlns:a16="http://schemas.microsoft.com/office/drawing/2014/main" id="{D5190211-BB51-4A5C-B8B9-63DD3A9AD4C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31317" y="299820"/>
            <a:ext cx="178700" cy="2379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8" name="Imagen 67" descr="Icono&#10;&#10;Descripción generada automáticamente">
            <a:extLst>
              <a:ext uri="{FF2B5EF4-FFF2-40B4-BE49-F238E27FC236}">
                <a16:creationId xmlns:a16="http://schemas.microsoft.com/office/drawing/2014/main" id="{24E1EDAD-8677-4E92-9170-AA2FB561C0C0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23502" t="2300" r="24237" b="7847"/>
          <a:stretch/>
        </p:blipFill>
        <p:spPr>
          <a:xfrm flipH="1">
            <a:off x="7380246" y="624907"/>
            <a:ext cx="247591" cy="2395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0" name="Imagen 69" descr="Icono&#10;&#10;Descripción generada automáticamente">
            <a:extLst>
              <a:ext uri="{FF2B5EF4-FFF2-40B4-BE49-F238E27FC236}">
                <a16:creationId xmlns:a16="http://schemas.microsoft.com/office/drawing/2014/main" id="{062FD8FD-D884-4CC1-BFF1-8A8125CC476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596159" y="888724"/>
            <a:ext cx="270316" cy="239714"/>
          </a:xfrm>
          <a:prstGeom prst="rect">
            <a:avLst/>
          </a:prstGeom>
        </p:spPr>
      </p:pic>
      <p:pic>
        <p:nvPicPr>
          <p:cNvPr id="71" name="Imagen 70" descr="Icono&#10;&#10;Descripción generada automáticamente">
            <a:extLst>
              <a:ext uri="{FF2B5EF4-FFF2-40B4-BE49-F238E27FC236}">
                <a16:creationId xmlns:a16="http://schemas.microsoft.com/office/drawing/2014/main" id="{24A07323-E0C6-46EA-8D03-54650F5B1B5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694174" y="2146348"/>
            <a:ext cx="527326" cy="4676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2" name="Imagen 71" descr="Icono&#10;&#10;Descripción generada automáticamente">
            <a:extLst>
              <a:ext uri="{FF2B5EF4-FFF2-40B4-BE49-F238E27FC236}">
                <a16:creationId xmlns:a16="http://schemas.microsoft.com/office/drawing/2014/main" id="{DC81E604-3A0E-4502-BEE2-3C765D8EEFB6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23502" t="2300" r="24237" b="7847"/>
          <a:stretch/>
        </p:blipFill>
        <p:spPr>
          <a:xfrm flipH="1">
            <a:off x="8698780" y="3082556"/>
            <a:ext cx="527326" cy="5101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5" name="Imagen 74" descr="Icono&#10;&#10;Descripción generada automáticamente">
            <a:extLst>
              <a:ext uri="{FF2B5EF4-FFF2-40B4-BE49-F238E27FC236}">
                <a16:creationId xmlns:a16="http://schemas.microsoft.com/office/drawing/2014/main" id="{EBD3168B-8B8E-41EF-A061-A79B9F6492F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736277" y="3893960"/>
            <a:ext cx="505258" cy="5032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A410F985-B0B5-4984-8218-45E05EDF1E9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68488" y="5912720"/>
            <a:ext cx="846308" cy="6071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92182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5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85185E-6 C 4.44444E-6 -0.03496 0.10694 -0.06204 0.23715 -0.06204 C 0.37135 -0.06204 0.41632 -0.0294 0.47847 1.85185E-6 C 0.51944 0.05393 0.58541 0.06204 0.71961 0.06204 C 0.84982 0.06204 0.95694 0.03495 0.95694 1.85185E-6 " pathEditMode="relative" rAng="0" ptsTypes="fffff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47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1800000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11111E-6 -1.48148E-6 C 0.02708 -0.05764 0.05452 -0.11481 0.11945 -0.1331 C 0.18438 -0.15139 0.30695 -0.12917 0.38941 -0.10972 C 0.47188 -0.09051 0.53854 -0.02546 0.61406 -0.01643 C 0.68941 -0.00741 0.79792 -0.04143 0.84236 -0.05625 C 0.88663 -0.07106 0.88351 -0.08819 0.88038 -0.10532 " pathEditMode="relative" rAng="0" ptsTypes="aaaa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00" y="-76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400000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C 0.02638 -0.05758 0.05295 -0.11492 0.11579 -0.13318 C 0.17864 -0.15145 0.29722 -0.12925 0.37708 -0.10983 C 0.45694 -0.09041 0.52152 -0.02544 0.59461 -0.01642 C 0.6677 -0.0074 0.77274 -0.04139 0.81579 -0.05619 C 0.85868 -0.07099 0.85555 -0.0881 0.8526 -0.10521 " pathEditMode="relative" ptsTypes="aaaa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5400000"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C 0.02638 -0.05758 0.05295 -0.11492 0.11579 -0.13318 C 0.17864 -0.15145 0.29722 -0.12925 0.37708 -0.10983 C 0.45694 -0.09041 0.52152 -0.02544 0.59461 -0.01642 C 0.6677 -0.0074 0.77274 -0.04139 0.81579 -0.05619 C 0.85868 -0.07099 0.85555 -0.0881 0.8526 -0.10521 " pathEditMode="relative" ptsTypes="aaaa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2638 -0.05758 0.05295 -0.11492 0.11579 -0.13318 C 0.17864 -0.15145 0.29722 -0.12925 0.37708 -0.10983 C 0.45694 -0.09041 0.52152 -0.02544 0.59461 -0.01642 C 0.6677 -0.0074 0.77274 -0.04139 0.81579 -0.05619 C 0.85868 -0.07099 0.85555 -0.0881 0.8526 -0.10521 " pathEditMode="relative" ptsTypes="aaaaaA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C 0.02638 -0.05758 0.05295 -0.11492 0.11579 -0.13318 C 0.17864 -0.15145 0.29722 -0.12925 0.37708 -0.10983 C 0.45694 -0.09041 0.52152 -0.02544 0.59461 -0.01642 C 0.6677 -0.0074 0.77274 -0.04139 0.81579 -0.05619 C 0.85868 -0.07099 0.85555 -0.0881 0.8526 -0.10521 " pathEditMode="relative" ptsTypes="aaaaaA">
                                      <p:cBhvr>
                                        <p:cTn id="4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DE95A0C693CEB341887D38A4A2B58B45040072C752107C5A7B47AA91A1EE638E6F1F" ma:contentTypeVersion="55" ma:contentTypeDescription="Create a new document." ma:contentTypeScope="" ma:versionID="3c98c83416931a21d43ed007fda5e4dd">
  <xsd:schema xmlns:xsd="http://www.w3.org/2001/XMLSchema" xmlns:xs="http://www.w3.org/2001/XMLSchema" xmlns:p="http://schemas.microsoft.com/office/2006/metadata/properties" xmlns:ns2="2958f784-0ef9-4616-b22d-512a8cad1f0d" xmlns:ns3="fb5acd76-e9f3-4601-9d69-91f53ab96ae6" targetNamespace="http://schemas.microsoft.com/office/2006/metadata/properties" ma:root="true" ma:fieldsID="938018c4f46d99993d20879d4e9ddff8" ns2:_="" ns3:_="">
    <xsd:import namespace="2958f784-0ef9-4616-b22d-512a8cad1f0d"/>
    <xsd:import namespace="fb5acd76-e9f3-4601-9d69-91f53ab96ae6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  <xsd:element ref="ns3:Description0" minOccurs="0"/>
                <xsd:element ref="ns3:Compon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58f784-0ef9-4616-b22d-512a8cad1f0d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ca69c71e-a029-4733-aca1-cabc27411b08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8D80075B-F8CE-48D6-9BD2-D195F7E115A9}" ma:internalName="CSXSubmissionMarket" ma:readOnly="false" ma:showField="MarketName" ma:web="2958f784-0ef9-4616-b22d-512a8cad1f0d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9327d1a0-1a14-4b12-a74c-0f320f972977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1F044C38-11A0-4051-9DF8-A3AFA85E16DC}" ma:internalName="InProjectListLookup" ma:readOnly="true" ma:showField="InProjectList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3b364bcb-a06e-4da1-8475-f5243c3236b2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1F044C38-11A0-4051-9DF8-A3AFA85E16DC}" ma:internalName="LastCompleteVersionLookup" ma:readOnly="true" ma:showField="LastCompleteVersion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1F044C38-11A0-4051-9DF8-A3AFA85E16DC}" ma:internalName="LastPreviewErrorLookup" ma:readOnly="true" ma:showField="LastPreviewError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1F044C38-11A0-4051-9DF8-A3AFA85E16DC}" ma:internalName="LastPreviewResultLookup" ma:readOnly="true" ma:showField="LastPreviewResult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1F044C38-11A0-4051-9DF8-A3AFA85E16DC}" ma:internalName="LastPreviewAttemptDateLookup" ma:readOnly="true" ma:showField="LastPreviewAttemptDat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1F044C38-11A0-4051-9DF8-A3AFA85E16DC}" ma:internalName="LastPreviewedByLookup" ma:readOnly="true" ma:showField="LastPreviewedBy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1F044C38-11A0-4051-9DF8-A3AFA85E16DC}" ma:internalName="LastPreviewTimeLookup" ma:readOnly="true" ma:showField="LastPreviewTim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1F044C38-11A0-4051-9DF8-A3AFA85E16DC}" ma:internalName="LastPreviewVersionLookup" ma:readOnly="true" ma:showField="LastPreviewVersion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1F044C38-11A0-4051-9DF8-A3AFA85E16DC}" ma:internalName="LastPublishErrorLookup" ma:readOnly="true" ma:showField="LastPublishError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1F044C38-11A0-4051-9DF8-A3AFA85E16DC}" ma:internalName="LastPublishResultLookup" ma:readOnly="true" ma:showField="LastPublishResult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1F044C38-11A0-4051-9DF8-A3AFA85E16DC}" ma:internalName="LastPublishAttemptDateLookup" ma:readOnly="true" ma:showField="LastPublishAttemptDat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1F044C38-11A0-4051-9DF8-A3AFA85E16DC}" ma:internalName="LastPublishedByLookup" ma:readOnly="true" ma:showField="LastPublishedBy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1F044C38-11A0-4051-9DF8-A3AFA85E16DC}" ma:internalName="LastPublishTimeLookup" ma:readOnly="true" ma:showField="LastPublishTim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1F044C38-11A0-4051-9DF8-A3AFA85E16DC}" ma:internalName="LastPublishVersionLookup" ma:readOnly="true" ma:showField="LastPublishVersion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AC64899A-88C0-4725-BCFC-902FA402DE74}" ma:internalName="LocLastLocAttemptVersionLookup" ma:readOnly="false" ma:showField="LastLocAttemptVersion" ma:web="2958f784-0ef9-4616-b22d-512a8cad1f0d">
      <xsd:simpleType>
        <xsd:restriction base="dms:Lookup"/>
      </xsd:simpleType>
    </xsd:element>
    <xsd:element name="LocLastLocAttemptVersionTypeLookup" ma:index="72" nillable="true" ma:displayName="Loc Last Loc Attempt Version Type" ma:default="" ma:list="{AC64899A-88C0-4725-BCFC-902FA402DE74}" ma:internalName="LocLastLocAttemptVersionTypeLookup" ma:readOnly="true" ma:showField="LastLocAttemptVersionType" ma:web="2958f784-0ef9-4616-b22d-512a8cad1f0d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AC64899A-88C0-4725-BCFC-902FA402DE74}" ma:internalName="LocNewPublishedVersionLookup" ma:readOnly="true" ma:showField="NewPublishedVersion" ma:web="2958f784-0ef9-4616-b22d-512a8cad1f0d">
      <xsd:simpleType>
        <xsd:restriction base="dms:Lookup"/>
      </xsd:simpleType>
    </xsd:element>
    <xsd:element name="LocOverallHandbackStatusLookup" ma:index="76" nillable="true" ma:displayName="Loc Overall Handback Status" ma:default="" ma:list="{AC64899A-88C0-4725-BCFC-902FA402DE74}" ma:internalName="LocOverallHandbackStatusLookup" ma:readOnly="true" ma:showField="OverallHandbackStatus" ma:web="2958f784-0ef9-4616-b22d-512a8cad1f0d">
      <xsd:simpleType>
        <xsd:restriction base="dms:Lookup"/>
      </xsd:simpleType>
    </xsd:element>
    <xsd:element name="LocOverallLocStatusLookup" ma:index="77" nillable="true" ma:displayName="Loc Overall Localize Status" ma:default="" ma:list="{AC64899A-88C0-4725-BCFC-902FA402DE74}" ma:internalName="LocOverallLocStatusLookup" ma:readOnly="true" ma:showField="OverallLocStatus" ma:web="2958f784-0ef9-4616-b22d-512a8cad1f0d">
      <xsd:simpleType>
        <xsd:restriction base="dms:Lookup"/>
      </xsd:simpleType>
    </xsd:element>
    <xsd:element name="LocOverallPreviewStatusLookup" ma:index="78" nillable="true" ma:displayName="Loc Overall Preview Status" ma:default="" ma:list="{AC64899A-88C0-4725-BCFC-902FA402DE74}" ma:internalName="LocOverallPreviewStatusLookup" ma:readOnly="true" ma:showField="OverallPreviewStatus" ma:web="2958f784-0ef9-4616-b22d-512a8cad1f0d">
      <xsd:simpleType>
        <xsd:restriction base="dms:Lookup"/>
      </xsd:simpleType>
    </xsd:element>
    <xsd:element name="LocOverallPublishStatusLookup" ma:index="79" nillable="true" ma:displayName="Loc Overall Publish Status" ma:default="" ma:list="{AC64899A-88C0-4725-BCFC-902FA402DE74}" ma:internalName="LocOverallPublishStatusLookup" ma:readOnly="true" ma:showField="OverallPublishStatus" ma:web="2958f784-0ef9-4616-b22d-512a8cad1f0d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AC64899A-88C0-4725-BCFC-902FA402DE74}" ma:internalName="LocProcessedForHandoffsLookup" ma:readOnly="true" ma:showField="ProcessedForHandoffs" ma:web="2958f784-0ef9-4616-b22d-512a8cad1f0d">
      <xsd:simpleType>
        <xsd:restriction base="dms:Lookup"/>
      </xsd:simpleType>
    </xsd:element>
    <xsd:element name="LocProcessedForMarketsLookup" ma:index="82" nillable="true" ma:displayName="Loc Processed For Markets" ma:default="" ma:list="{AC64899A-88C0-4725-BCFC-902FA402DE74}" ma:internalName="LocProcessedForMarketsLookup" ma:readOnly="true" ma:showField="ProcessedForMarkets" ma:web="2958f784-0ef9-4616-b22d-512a8cad1f0d">
      <xsd:simpleType>
        <xsd:restriction base="dms:Lookup"/>
      </xsd:simpleType>
    </xsd:element>
    <xsd:element name="LocPublishedDependentAssetsLookup" ma:index="83" nillable="true" ma:displayName="Loc Published Dependent Assets" ma:default="" ma:list="{AC64899A-88C0-4725-BCFC-902FA402DE74}" ma:internalName="LocPublishedDependentAssetsLookup" ma:readOnly="true" ma:showField="PublishedDependentAssets" ma:web="2958f784-0ef9-4616-b22d-512a8cad1f0d">
      <xsd:simpleType>
        <xsd:restriction base="dms:Lookup"/>
      </xsd:simpleType>
    </xsd:element>
    <xsd:element name="LocPublishedLinkedAssetsLookup" ma:index="84" nillable="true" ma:displayName="Loc Published Linked Assets" ma:default="" ma:list="{AC64899A-88C0-4725-BCFC-902FA402DE74}" ma:internalName="LocPublishedLinkedAssetsLookup" ma:readOnly="true" ma:showField="PublishedLinkedAssets" ma:web="2958f784-0ef9-4616-b22d-512a8cad1f0d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251ee2d3-c117-4524-b3f1-1010c3cab2a3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8D80075B-F8CE-48D6-9BD2-D195F7E115A9}" ma:internalName="Markets" ma:readOnly="false" ma:showField="MarketName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1F044C38-11A0-4051-9DF8-A3AFA85E16DC}" ma:internalName="NumOfRatingsLookup" ma:readOnly="true" ma:showField="NumOfRatings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1F044C38-11A0-4051-9DF8-A3AFA85E16DC}" ma:internalName="PublishStatusLookup" ma:readOnly="false" ma:showField="PublishStatus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654e2ea7-8c43-4b3c-9db4-bd71f7cfe4f4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33f01220-6030-4880-975f-b9ea0de09f53}" ma:internalName="TaxCatchAll" ma:showField="CatchAllData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33f01220-6030-4880-975f-b9ea0de09f53}" ma:internalName="TaxCatchAllLabel" ma:readOnly="true" ma:showField="CatchAllDataLabel" ma:web="2958f784-0ef9-4616-b22d-512a8cad1f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5acd76-e9f3-4601-9d69-91f53ab96ae6" elementFormDefault="qualified">
    <xsd:import namespace="http://schemas.microsoft.com/office/2006/documentManagement/types"/>
    <xsd:import namespace="http://schemas.microsoft.com/office/infopath/2007/PartnerControls"/>
    <xsd:element name="Description0" ma:index="134" nillable="true" ma:displayName="Description" ma:internalName="Description0">
      <xsd:simpleType>
        <xsd:restriction base="dms:Note"/>
      </xsd:simpleType>
    </xsd:element>
    <xsd:element name="Component" ma:index="135" nillable="true" ma:displayName="Component" ma:internalName="Component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APDescription xmlns="2958f784-0ef9-4616-b22d-512a8cad1f0d" xsi:nil="true"/>
    <AssetExpire xmlns="2958f784-0ef9-4616-b22d-512a8cad1f0d">2029-05-12T07:00:00+00:00</AssetExpire>
    <IntlLangReviewDate xmlns="2958f784-0ef9-4616-b22d-512a8cad1f0d">2010-07-30T17:48:00+00:00</IntlLangReviewDate>
    <TPFriendlyName xmlns="2958f784-0ef9-4616-b22d-512a8cad1f0d" xsi:nil="true"/>
    <IntlLangReview xmlns="2958f784-0ef9-4616-b22d-512a8cad1f0d" xsi:nil="true"/>
    <PolicheckWords xmlns="2958f784-0ef9-4616-b22d-512a8cad1f0d" xsi:nil="true"/>
    <SubmitterId xmlns="2958f784-0ef9-4616-b22d-512a8cad1f0d" xsi:nil="true"/>
    <AcquiredFrom xmlns="2958f784-0ef9-4616-b22d-512a8cad1f0d">Community</AcquiredFrom>
    <EditorialStatus xmlns="2958f784-0ef9-4616-b22d-512a8cad1f0d" xsi:nil="true"/>
    <Markets xmlns="2958f784-0ef9-4616-b22d-512a8cad1f0d"/>
    <OriginAsset xmlns="2958f784-0ef9-4616-b22d-512a8cad1f0d" xsi:nil="true"/>
    <AssetStart xmlns="2958f784-0ef9-4616-b22d-512a8cad1f0d">2010-07-30T17:47:00+00:00</AssetStart>
    <FriendlyTitle xmlns="2958f784-0ef9-4616-b22d-512a8cad1f0d" xsi:nil="true"/>
    <MarketSpecific xmlns="2958f784-0ef9-4616-b22d-512a8cad1f0d">false</MarketSpecific>
    <TPNamespace xmlns="2958f784-0ef9-4616-b22d-512a8cad1f0d" xsi:nil="true"/>
    <PublishStatusLookup xmlns="2958f784-0ef9-4616-b22d-512a8cad1f0d">
      <Value>512062</Value>
      <Value>582466</Value>
    </PublishStatusLookup>
    <APAuthor xmlns="2958f784-0ef9-4616-b22d-512a8cad1f0d">
      <UserInfo>
        <DisplayName>REDMOND\v-luannv</DisplayName>
        <AccountId>92</AccountId>
        <AccountType/>
      </UserInfo>
    </APAuthor>
    <TPCommandLine xmlns="2958f784-0ef9-4616-b22d-512a8cad1f0d" xsi:nil="true"/>
    <IntlLangReviewer xmlns="2958f784-0ef9-4616-b22d-512a8cad1f0d" xsi:nil="true"/>
    <OpenTemplate xmlns="2958f784-0ef9-4616-b22d-512a8cad1f0d">true</OpenTemplate>
    <CSXSubmissionDate xmlns="2958f784-0ef9-4616-b22d-512a8cad1f0d" xsi:nil="true"/>
    <Manager xmlns="2958f784-0ef9-4616-b22d-512a8cad1f0d" xsi:nil="true"/>
    <NumericId xmlns="2958f784-0ef9-4616-b22d-512a8cad1f0d" xsi:nil="true"/>
    <ParentAssetId xmlns="2958f784-0ef9-4616-b22d-512a8cad1f0d" xsi:nil="true"/>
    <OriginalSourceMarket xmlns="2958f784-0ef9-4616-b22d-512a8cad1f0d">english</OriginalSourceMarket>
    <ApprovalStatus xmlns="2958f784-0ef9-4616-b22d-512a8cad1f0d">InProgress</ApprovalStatus>
    <TPComponent xmlns="2958f784-0ef9-4616-b22d-512a8cad1f0d" xsi:nil="true"/>
    <EditorialTags xmlns="2958f784-0ef9-4616-b22d-512a8cad1f0d" xsi:nil="true"/>
    <TPExecutable xmlns="2958f784-0ef9-4616-b22d-512a8cad1f0d" xsi:nil="true"/>
    <TPLaunchHelpLink xmlns="2958f784-0ef9-4616-b22d-512a8cad1f0d" xsi:nil="true"/>
    <SourceTitle xmlns="2958f784-0ef9-4616-b22d-512a8cad1f0d" xsi:nil="true"/>
    <CSXUpdate xmlns="2958f784-0ef9-4616-b22d-512a8cad1f0d">false</CSXUpdate>
    <IntlLocPriority xmlns="2958f784-0ef9-4616-b22d-512a8cad1f0d" xsi:nil="true"/>
    <UAProjectedTotalWords xmlns="2958f784-0ef9-4616-b22d-512a8cad1f0d" xsi:nil="true"/>
    <AssetType xmlns="2958f784-0ef9-4616-b22d-512a8cad1f0d">TP</AssetType>
    <MachineTranslated xmlns="2958f784-0ef9-4616-b22d-512a8cad1f0d">false</MachineTranslated>
    <OutputCachingOn xmlns="2958f784-0ef9-4616-b22d-512a8cad1f0d">true</OutputCachingOn>
    <TemplateStatus xmlns="2958f784-0ef9-4616-b22d-512a8cad1f0d" xsi:nil="true"/>
    <IsSearchable xmlns="2958f784-0ef9-4616-b22d-512a8cad1f0d">true</IsSearchable>
    <ContentItem xmlns="2958f784-0ef9-4616-b22d-512a8cad1f0d" xsi:nil="true"/>
    <HandoffToMSDN xmlns="2958f784-0ef9-4616-b22d-512a8cad1f0d">2010-07-30T17:48:00+00:00</HandoffToMSDN>
    <ShowIn xmlns="2958f784-0ef9-4616-b22d-512a8cad1f0d">Show everywhere</ShowIn>
    <ThumbnailAssetId xmlns="2958f784-0ef9-4616-b22d-512a8cad1f0d" xsi:nil="true"/>
    <UALocComments xmlns="2958f784-0ef9-4616-b22d-512a8cad1f0d" xsi:nil="true"/>
    <UALocRecommendation xmlns="2958f784-0ef9-4616-b22d-512a8cad1f0d">Localize</UALocRecommendation>
    <LastModifiedDateTime xmlns="2958f784-0ef9-4616-b22d-512a8cad1f0d">2010-07-30T17:48:00+00:00</LastModifiedDateTime>
    <LastPublishResultLookup xmlns="2958f784-0ef9-4616-b22d-512a8cad1f0d"/>
    <LegacyData xmlns="2958f784-0ef9-4616-b22d-512a8cad1f0d" xsi:nil="true"/>
    <ClipArtFilename xmlns="2958f784-0ef9-4616-b22d-512a8cad1f0d" xsi:nil="true"/>
    <TPApplication xmlns="2958f784-0ef9-4616-b22d-512a8cad1f0d" xsi:nil="true"/>
    <CSXHash xmlns="2958f784-0ef9-4616-b22d-512a8cad1f0d" xsi:nil="true"/>
    <DirectSourceMarket xmlns="2958f784-0ef9-4616-b22d-512a8cad1f0d">english</DirectSourceMarket>
    <PrimaryImageGen xmlns="2958f784-0ef9-4616-b22d-512a8cad1f0d">true</PrimaryImageGen>
    <PlannedPubDate xmlns="2958f784-0ef9-4616-b22d-512a8cad1f0d">2010-07-30T17:48:00+00:00</PlannedPubDate>
    <CSXSubmissionMarket xmlns="2958f784-0ef9-4616-b22d-512a8cad1f0d" xsi:nil="true"/>
    <Downloads xmlns="2958f784-0ef9-4616-b22d-512a8cad1f0d">0</Downloads>
    <ArtSampleDocs xmlns="2958f784-0ef9-4616-b22d-512a8cad1f0d" xsi:nil="true"/>
    <TrustLevel xmlns="2958f784-0ef9-4616-b22d-512a8cad1f0d">1 Microsoft Managed Content</TrustLevel>
    <TPLaunchHelpLinkType xmlns="2958f784-0ef9-4616-b22d-512a8cad1f0d">Template</TPLaunchHelpLinkType>
    <BusinessGroup xmlns="2958f784-0ef9-4616-b22d-512a8cad1f0d" xsi:nil="true"/>
    <Providers xmlns="2958f784-0ef9-4616-b22d-512a8cad1f0d" xsi:nil="true"/>
    <TemplateTemplateType xmlns="2958f784-0ef9-4616-b22d-512a8cad1f0d">PowerPoint Presentation Template</TemplateTemplateType>
    <TimesCloned xmlns="2958f784-0ef9-4616-b22d-512a8cad1f0d" xsi:nil="true"/>
    <TPAppVersion xmlns="2958f784-0ef9-4616-b22d-512a8cad1f0d" xsi:nil="true"/>
    <VoteCount xmlns="2958f784-0ef9-4616-b22d-512a8cad1f0d" xsi:nil="true"/>
    <AverageRating xmlns="2958f784-0ef9-4616-b22d-512a8cad1f0d" xsi:nil="true"/>
    <Provider xmlns="2958f784-0ef9-4616-b22d-512a8cad1f0d" xsi:nil="true"/>
    <UACurrentWords xmlns="2958f784-0ef9-4616-b22d-512a8cad1f0d" xsi:nil="true"/>
    <AssetId xmlns="2958f784-0ef9-4616-b22d-512a8cad1f0d">TP101964765</AssetId>
    <TPClientViewer xmlns="2958f784-0ef9-4616-b22d-512a8cad1f0d" xsi:nil="true"/>
    <DSATActionTaken xmlns="2958f784-0ef9-4616-b22d-512a8cad1f0d">Best Bets</DSATActionTaken>
    <APEditor xmlns="2958f784-0ef9-4616-b22d-512a8cad1f0d">
      <UserInfo>
        <DisplayName/>
        <AccountId xsi:nil="true"/>
        <AccountType/>
      </UserInfo>
    </APEditor>
    <TPInstallLocation xmlns="2958f784-0ef9-4616-b22d-512a8cad1f0d" xsi:nil="true"/>
    <OOCacheId xmlns="2958f784-0ef9-4616-b22d-512a8cad1f0d" xsi:nil="true"/>
    <IsDeleted xmlns="2958f784-0ef9-4616-b22d-512a8cad1f0d">false</IsDeleted>
    <PublishTargets xmlns="2958f784-0ef9-4616-b22d-512a8cad1f0d">OfficeOnline</PublishTargets>
    <ApprovalLog xmlns="2958f784-0ef9-4616-b22d-512a8cad1f0d" xsi:nil="true"/>
    <BugNumber xmlns="2958f784-0ef9-4616-b22d-512a8cad1f0d" xsi:nil="true"/>
    <CrawlForDependencies xmlns="2958f784-0ef9-4616-b22d-512a8cad1f0d">false</CrawlForDependencies>
    <LastHandOff xmlns="2958f784-0ef9-4616-b22d-512a8cad1f0d" xsi:nil="true"/>
    <Milestone xmlns="2958f784-0ef9-4616-b22d-512a8cad1f0d" xsi:nil="true"/>
    <UANotes xmlns="2958f784-0ef9-4616-b22d-512a8cad1f0d" xsi:nil="true"/>
    <BlockPublish xmlns="2958f784-0ef9-4616-b22d-512a8cad1f0d" xsi:nil="true"/>
    <CampaignTagsTaxHTField0 xmlns="2958f784-0ef9-4616-b22d-512a8cad1f0d">
      <Terms xmlns="http://schemas.microsoft.com/office/infopath/2007/PartnerControls"/>
    </CampaignTagsTaxHTField0>
    <LocLastLocAttemptVersionLookup xmlns="2958f784-0ef9-4616-b22d-512a8cad1f0d">129655</LocLastLocAttemptVersionLookup>
    <LocLastLocAttemptVersionTypeLookup xmlns="2958f784-0ef9-4616-b22d-512a8cad1f0d" xsi:nil="true"/>
    <LocOverallPreviewStatusLookup xmlns="2958f784-0ef9-4616-b22d-512a8cad1f0d" xsi:nil="true"/>
    <LocOverallPublishStatusLookup xmlns="2958f784-0ef9-4616-b22d-512a8cad1f0d" xsi:nil="true"/>
    <TaxCatchAll xmlns="2958f784-0ef9-4616-b22d-512a8cad1f0d"/>
    <LocNewPublishedVersionLookup xmlns="2958f784-0ef9-4616-b22d-512a8cad1f0d" xsi:nil="true"/>
    <LocPublishedDependentAssetsLookup xmlns="2958f784-0ef9-4616-b22d-512a8cad1f0d" xsi:nil="true"/>
    <LocComments xmlns="2958f784-0ef9-4616-b22d-512a8cad1f0d" xsi:nil="true"/>
    <LocProcessedForMarketsLookup xmlns="2958f784-0ef9-4616-b22d-512a8cad1f0d" xsi:nil="true"/>
    <LocRecommendedHandoff xmlns="2958f784-0ef9-4616-b22d-512a8cad1f0d" xsi:nil="true"/>
    <LocManualTestRequired xmlns="2958f784-0ef9-4616-b22d-512a8cad1f0d" xsi:nil="true"/>
    <LocProcessedForHandoffsLookup xmlns="2958f784-0ef9-4616-b22d-512a8cad1f0d" xsi:nil="true"/>
    <LocOverallHandbackStatusLookup xmlns="2958f784-0ef9-4616-b22d-512a8cad1f0d" xsi:nil="true"/>
    <LocalizationTagsTaxHTField0 xmlns="2958f784-0ef9-4616-b22d-512a8cad1f0d">
      <Terms xmlns="http://schemas.microsoft.com/office/infopath/2007/PartnerControls"/>
    </LocalizationTagsTaxHTField0>
    <FeatureTagsTaxHTField0 xmlns="2958f784-0ef9-4616-b22d-512a8cad1f0d">
      <Terms xmlns="http://schemas.microsoft.com/office/infopath/2007/PartnerControls"/>
    </FeatureTagsTaxHTField0>
    <LocOverallLocStatusLookup xmlns="2958f784-0ef9-4616-b22d-512a8cad1f0d" xsi:nil="true"/>
    <LocPublishedLinkedAssetsLookup xmlns="2958f784-0ef9-4616-b22d-512a8cad1f0d" xsi:nil="true"/>
    <InternalTagsTaxHTField0 xmlns="2958f784-0ef9-4616-b22d-512a8cad1f0d">
      <Terms xmlns="http://schemas.microsoft.com/office/infopath/2007/PartnerControls"/>
    </InternalTagsTaxHTField0>
    <RecommendationsModifier xmlns="2958f784-0ef9-4616-b22d-512a8cad1f0d" xsi:nil="true"/>
    <ScenarioTagsTaxHTField0 xmlns="2958f784-0ef9-4616-b22d-512a8cad1f0d">
      <Terms xmlns="http://schemas.microsoft.com/office/infopath/2007/PartnerControls"/>
    </ScenarioTagsTaxHTField0>
    <OriginalRelease xmlns="2958f784-0ef9-4616-b22d-512a8cad1f0d">14</OriginalRelease>
    <Description0 xmlns="fb5acd76-e9f3-4601-9d69-91f53ab96ae6" xsi:nil="true"/>
    <Component xmlns="fb5acd76-e9f3-4601-9d69-91f53ab96ae6" xsi:nil="true"/>
    <LocMarketGroupTiers2 xmlns="2958f784-0ef9-4616-b22d-512a8cad1f0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162E7-1D10-4F39-895E-37A6FC359C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58f784-0ef9-4616-b22d-512a8cad1f0d"/>
    <ds:schemaRef ds:uri="fb5acd76-e9f3-4601-9d69-91f53ab96a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366510-9CCA-4716-8485-84A80FDA2257}">
  <ds:schemaRefs>
    <ds:schemaRef ds:uri="http://schemas.microsoft.com/office/2006/metadata/properties"/>
    <ds:schemaRef ds:uri="2958f784-0ef9-4616-b22d-512a8cad1f0d"/>
    <ds:schemaRef ds:uri="http://schemas.microsoft.com/office/infopath/2007/PartnerControls"/>
    <ds:schemaRef ds:uri="fb5acd76-e9f3-4601-9d69-91f53ab96ae6"/>
  </ds:schemaRefs>
</ds:datastoreItem>
</file>

<file path=customXml/itemProps3.xml><?xml version="1.0" encoding="utf-8"?>
<ds:datastoreItem xmlns:ds="http://schemas.openxmlformats.org/officeDocument/2006/customXml" ds:itemID="{EBD4F01F-B65F-4E6E-AB85-360B7B11FC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Pétalos flotantes animados</Template>
  <TotalTime>71</TotalTime>
  <Words>38</Words>
  <Application>Microsoft Office PowerPoint</Application>
  <PresentationFormat>Presentación en pantalla (4:3)</PresentationFormat>
  <Paragraphs>9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Arial</vt:lpstr>
      <vt:lpstr>Baskerville Old Face</vt:lpstr>
      <vt:lpstr>Calibri</vt:lpstr>
      <vt:lpstr>Colonna MT</vt:lpstr>
      <vt:lpstr>Tema de Office</vt:lpstr>
      <vt:lpstr>Encontrarás productos de todo tipo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Encontrarás productos de todo tipo</dc:title>
  <dc:creator>JOSSELYN STEFANY MACIAS PICO</dc:creator>
  <cp:lastModifiedBy>JOSSELYN STEFANY MACIAS PICO</cp:lastModifiedBy>
  <cp:revision>2</cp:revision>
  <dcterms:created xsi:type="dcterms:W3CDTF">2021-07-20T18:51:37Z</dcterms:created>
  <dcterms:modified xsi:type="dcterms:W3CDTF">2021-07-21T19:47:45Z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crubbed &amp; tested?">
    <vt:lpwstr>0</vt:lpwstr>
  </property>
  <property fmtid="{D5CDD505-2E9C-101B-9397-08002B2CF9AE}" pid="3" name="Effects types">
    <vt:lpwstr/>
  </property>
  <property fmtid="{D5CDD505-2E9C-101B-9397-08002B2CF9AE}" pid="4" name="Presentation">
    <vt:lpwstr>ANI_PIC</vt:lpwstr>
  </property>
  <property fmtid="{D5CDD505-2E9C-101B-9397-08002B2CF9AE}" pid="5" name="SlideDescription">
    <vt:lpwstr/>
  </property>
  <property fmtid="{D5CDD505-2E9C-101B-9397-08002B2CF9AE}" pid="6" name="ContentTypeId">
    <vt:lpwstr>0x010100DE95A0C693CEB341887D38A4A2B58B45040072C752107C5A7B47AA91A1EE638E6F1F</vt:lpwstr>
  </property>
</Properties>
</file>